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5" r:id="rId2"/>
    <p:sldId id="274" r:id="rId3"/>
    <p:sldId id="288" r:id="rId4"/>
    <p:sldId id="293" r:id="rId5"/>
    <p:sldId id="29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971FEA0-DE82-BFB3-8A53-345E08E24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301" y="3869377"/>
            <a:ext cx="3153699" cy="298862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2597" y="1491515"/>
            <a:ext cx="8047333" cy="36980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17319" y="2025859"/>
            <a:ext cx="6677891" cy="227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vendeur est venu au marché avec 12 kilogrammes de pommes. Il veut les vendre par sacs de 3 kg.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sacs peut-il faire ?</a:t>
            </a: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texte 40">
            <a:extLst>
              <a:ext uri="{FF2B5EF4-FFF2-40B4-BE49-F238E27FC236}">
                <a16:creationId xmlns:a16="http://schemas.microsoft.com/office/drawing/2014/main" id="{93410488-DB01-0297-2E8D-9D7BEC04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sacs.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peut faire 4 sacs.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20116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 + 3 + 3 + 3 = 12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550610" y="2725328"/>
            <a:ext cx="25411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6152F138-1609-DAED-7EA9-7062FFCC81C9}"/>
              </a:ext>
            </a:extLst>
          </p:cNvPr>
          <p:cNvSpPr/>
          <p:nvPr/>
        </p:nvSpPr>
        <p:spPr>
          <a:xfrm rot="5400000">
            <a:off x="7252207" y="2513654"/>
            <a:ext cx="261025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3EA097-65C5-D7F3-C5E0-9145EBCE8EA6}"/>
              </a:ext>
            </a:extLst>
          </p:cNvPr>
          <p:cNvSpPr txBox="1"/>
          <p:nvPr/>
        </p:nvSpPr>
        <p:spPr>
          <a:xfrm>
            <a:off x="6205330" y="3614973"/>
            <a:ext cx="2681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Combien de fois 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FF5947-E3F8-3BBF-D848-D145297FA080}"/>
              </a:ext>
            </a:extLst>
          </p:cNvPr>
          <p:cNvSpPr/>
          <p:nvPr/>
        </p:nvSpPr>
        <p:spPr>
          <a:xfrm>
            <a:off x="6328888" y="2689200"/>
            <a:ext cx="2160000" cy="3466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TOTAL = 12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916AC7-599F-8DBF-153B-F1D6812BD562}"/>
              </a:ext>
            </a:extLst>
          </p:cNvPr>
          <p:cNvSpPr/>
          <p:nvPr/>
        </p:nvSpPr>
        <p:spPr>
          <a:xfrm>
            <a:off x="6328888" y="304138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C1F9203-23A5-4CEA-F0B6-6F1399CD3345}"/>
              </a:ext>
            </a:extLst>
          </p:cNvPr>
          <p:cNvSpPr/>
          <p:nvPr/>
        </p:nvSpPr>
        <p:spPr>
          <a:xfrm>
            <a:off x="7948888" y="303583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58D39C3-4AE8-196C-C76C-A4CB76EC66AD}"/>
              </a:ext>
            </a:extLst>
          </p:cNvPr>
          <p:cNvSpPr/>
          <p:nvPr/>
        </p:nvSpPr>
        <p:spPr>
          <a:xfrm>
            <a:off x="6868888" y="3035836"/>
            <a:ext cx="108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4" grpId="0" animBg="1"/>
      <p:bldP spid="5" grpId="0"/>
      <p:bldP spid="13" grpId="0" animBg="1"/>
      <p:bldP spid="14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2597" y="1491515"/>
            <a:ext cx="8047333" cy="36980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17319" y="2025859"/>
            <a:ext cx="7291450" cy="238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Je prépare des sachets de bonbons pour mon anniversaire. </a:t>
            </a:r>
            <a:r>
              <a:rPr lang="fr-FR" sz="3200" kern="120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J’ai 30 </a:t>
            </a:r>
            <a:r>
              <a:rPr lang="fr-FR" sz="3200" kern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bonbons.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a typeface="Calibri" panose="020F0502020204030204" pitchFamily="34" charset="0"/>
                <a:cs typeface="Calibri" panose="020F0502020204030204" pitchFamily="34" charset="0"/>
              </a:rPr>
              <a:t>Je mets 10 bonbons dans chaque sachet.</a:t>
            </a:r>
            <a:endParaRPr lang="fr-FR" sz="3200" kern="1200" dirty="0">
              <a:solidFill>
                <a:schemeClr val="tx1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Combien de sachets puis-je faire ? </a:t>
            </a:r>
            <a:endParaRPr lang="fr-FR" sz="3200" b="1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13AC492-EEBE-F17D-1A79-BB9A4A94D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88" y="5645975"/>
            <a:ext cx="1650670" cy="84596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7D1D968-85AE-C92C-9E4B-F69DDAF328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0631">
            <a:off x="7143008" y="5300104"/>
            <a:ext cx="1650670" cy="84596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FA60401-A49F-F9E7-E45A-D112A2E7D7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5026">
            <a:off x="7306969" y="5913313"/>
            <a:ext cx="1650670" cy="84596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EEDD083-D0C3-E231-43A9-3750C166A66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441" y="5852850"/>
            <a:ext cx="1650670" cy="845968"/>
          </a:xfrm>
          <a:prstGeom prst="rect">
            <a:avLst/>
          </a:prstGeom>
        </p:spPr>
      </p:pic>
      <p:sp>
        <p:nvSpPr>
          <p:cNvPr id="4" name="Espace réservé du texte 40">
            <a:extLst>
              <a:ext uri="{FF2B5EF4-FFF2-40B4-BE49-F238E27FC236}">
                <a16:creationId xmlns:a16="http://schemas.microsoft.com/office/drawing/2014/main" id="{731A577A-8C9E-E25C-2D40-D682654DC4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587120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B4808-E1C6-DC2A-D03F-89935BAB3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3F0482-3B28-0E4C-318B-8A22DFE7D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65AF1E8-B49E-3939-2678-D873D99A9A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9AF1A46-35E0-06EB-FC27-82BB1406DD3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B7D26B6-7716-5F05-2A97-3B0EF6392C1A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6092C3E-DC51-C6C4-DE86-45C6C7881666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D69DC85-40E2-4955-01D9-8AB0F4E5C260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11E7ECF-5837-78A4-BCAC-9CDB79A0DA04}"/>
              </a:ext>
            </a:extLst>
          </p:cNvPr>
          <p:cNvSpPr txBox="1"/>
          <p:nvPr/>
        </p:nvSpPr>
        <p:spPr>
          <a:xfrm>
            <a:off x="3401851" y="1384194"/>
            <a:ext cx="574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sachets.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682C4C1-77DD-6B7E-2117-C5111BAD4C06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Je peux faire 3 sachets.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BC03FEB-120B-9FFC-AE98-8AFFFD84DF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521296E-A963-C691-5EDD-EFFF75F4F7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F0309D4B-61A9-DEB4-8952-63AE535081EE}"/>
              </a:ext>
            </a:extLst>
          </p:cNvPr>
          <p:cNvSpPr txBox="1"/>
          <p:nvPr/>
        </p:nvSpPr>
        <p:spPr>
          <a:xfrm>
            <a:off x="3508499" y="4220116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 + 10 + 10 = 30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69D936E-CC9B-F4A0-37EB-7837CFDB60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8EA32D33-471B-1A65-CD57-D47406F8BFB3}"/>
              </a:ext>
            </a:extLst>
          </p:cNvPr>
          <p:cNvSpPr txBox="1"/>
          <p:nvPr/>
        </p:nvSpPr>
        <p:spPr>
          <a:xfrm>
            <a:off x="3550610" y="2725328"/>
            <a:ext cx="25411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ACFF8FE3-04B3-FF57-D9A7-21037657EF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BE2B89A4-00D5-9432-3933-A0DE6824EAE0}"/>
              </a:ext>
            </a:extLst>
          </p:cNvPr>
          <p:cNvSpPr/>
          <p:nvPr/>
        </p:nvSpPr>
        <p:spPr>
          <a:xfrm rot="5400000">
            <a:off x="7252207" y="2513654"/>
            <a:ext cx="261025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35A18F7-16B2-C298-C237-57A05B659CB9}"/>
              </a:ext>
            </a:extLst>
          </p:cNvPr>
          <p:cNvSpPr txBox="1"/>
          <p:nvPr/>
        </p:nvSpPr>
        <p:spPr>
          <a:xfrm>
            <a:off x="6205330" y="3682706"/>
            <a:ext cx="2681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Combien de fois 10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F5AE7B-D240-B225-BDE6-13F8322FAF69}"/>
              </a:ext>
            </a:extLst>
          </p:cNvPr>
          <p:cNvSpPr/>
          <p:nvPr/>
        </p:nvSpPr>
        <p:spPr>
          <a:xfrm>
            <a:off x="6328888" y="2689200"/>
            <a:ext cx="2160000" cy="3466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TOTAL = 30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E1EA36-82BA-C5CE-DB77-A8C73BC69D1A}"/>
              </a:ext>
            </a:extLst>
          </p:cNvPr>
          <p:cNvSpPr/>
          <p:nvPr/>
        </p:nvSpPr>
        <p:spPr>
          <a:xfrm>
            <a:off x="6328888" y="304138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1DEDFAC-7037-E7F8-1F19-E3053F81D42D}"/>
              </a:ext>
            </a:extLst>
          </p:cNvPr>
          <p:cNvSpPr/>
          <p:nvPr/>
        </p:nvSpPr>
        <p:spPr>
          <a:xfrm>
            <a:off x="7948888" y="303583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44F5CC4-A6EF-A2DF-1003-4FD4824D34FC}"/>
              </a:ext>
            </a:extLst>
          </p:cNvPr>
          <p:cNvSpPr/>
          <p:nvPr/>
        </p:nvSpPr>
        <p:spPr>
          <a:xfrm>
            <a:off x="6868888" y="3035836"/>
            <a:ext cx="108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6415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4" grpId="0" animBg="1"/>
      <p:bldP spid="5" grpId="0"/>
      <p:bldP spid="13" grpId="0" animBg="1"/>
      <p:bldP spid="14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3035</TotalTime>
  <Words>173</Words>
  <Application>Microsoft Office PowerPoint</Application>
  <PresentationFormat>Affichage à l'écran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Cursive standard</vt:lpstr>
      <vt:lpstr>Webdings</vt:lpstr>
      <vt:lpstr>Wingdings</vt:lpstr>
      <vt:lpstr>Thème Office</vt:lpstr>
      <vt:lpstr>Présentation PowerPoint</vt:lpstr>
      <vt:lpstr>Cherche la solution au problème.</vt:lpstr>
      <vt:lpstr>Je cherche en suivant les 4 étapes :</vt:lpstr>
      <vt:lpstr>Cherche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94</cp:revision>
  <dcterms:created xsi:type="dcterms:W3CDTF">2023-02-07T14:55:57Z</dcterms:created>
  <dcterms:modified xsi:type="dcterms:W3CDTF">2025-09-03T09:42:52Z</dcterms:modified>
</cp:coreProperties>
</file>